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6" r:id="rId3"/>
  </p:sldIdLst>
  <p:sldSz cx="6858000" cy="9144000" type="screen4x3"/>
  <p:notesSz cx="6797675" cy="98742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8" d="100"/>
          <a:sy n="78" d="100"/>
        </p:scale>
        <p:origin x="3132" y="3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294" y="1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/>
          <a:lstStyle>
            <a:lvl1pPr algn="r">
              <a:defRPr sz="1200"/>
            </a:lvl1pPr>
          </a:lstStyle>
          <a:p>
            <a:fld id="{E33DFFA5-D43F-4405-BC9F-BB983C305B3C}" type="datetimeFigureOut">
              <a:rPr lang="zh-TW" altLang="en-US" smtClean="0"/>
              <a:pPr/>
              <a:t>2019/12/31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011363" y="741363"/>
            <a:ext cx="2774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47" tIns="43973" rIns="87947" bIns="43973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64" y="4689771"/>
            <a:ext cx="5438748" cy="4443183"/>
          </a:xfrm>
          <a:prstGeom prst="rect">
            <a:avLst/>
          </a:prstGeom>
        </p:spPr>
        <p:txBody>
          <a:bodyPr vert="horz" lIns="87947" tIns="43973" rIns="87947" bIns="43973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9542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294" y="9379542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 anchor="b"/>
          <a:lstStyle>
            <a:lvl1pPr algn="r">
              <a:defRPr sz="1200"/>
            </a:lvl1pPr>
          </a:lstStyle>
          <a:p>
            <a:fld id="{5830A77A-552B-4CAD-869D-9E1D1F0CCA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404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0A77A-552B-4CAD-869D-9E1D1F0CCA24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277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0A77A-552B-4CAD-869D-9E1D1F0CCA24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417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2019/12/31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507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2019/12/31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8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2019/12/31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1578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2019/12/31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58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2019/12/31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805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2019/12/31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100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2019/12/31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250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2019/12/31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453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2019/12/31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4988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2019/12/31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547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2019/12/31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2966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A1F74-5DA5-4C73-ABD9-F54FACF8EFCC}" type="datetimeFigureOut">
              <a:rPr lang="zh-TW" altLang="en-US" smtClean="0"/>
              <a:pPr/>
              <a:t>2019/12/31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35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1890184"/>
            <a:ext cx="6172200" cy="4906107"/>
          </a:xfrm>
        </p:spPr>
      </p:pic>
    </p:spTree>
    <p:extLst>
      <p:ext uri="{BB962C8B-B14F-4D97-AF65-F5344CB8AC3E}">
        <p14:creationId xmlns:p14="http://schemas.microsoft.com/office/powerpoint/2010/main" val="96822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矩形 209"/>
          <p:cNvSpPr/>
          <p:nvPr/>
        </p:nvSpPr>
        <p:spPr>
          <a:xfrm>
            <a:off x="5178941" y="794526"/>
            <a:ext cx="698331" cy="46510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2" name="矩形 211"/>
          <p:cNvSpPr/>
          <p:nvPr/>
        </p:nvSpPr>
        <p:spPr>
          <a:xfrm>
            <a:off x="4462027" y="884103"/>
            <a:ext cx="726584" cy="36759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矩形 1"/>
          <p:cNvSpPr/>
          <p:nvPr/>
        </p:nvSpPr>
        <p:spPr>
          <a:xfrm>
            <a:off x="2780928" y="914640"/>
            <a:ext cx="688122" cy="34499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65" name="群組 164"/>
          <p:cNvGrpSpPr/>
          <p:nvPr/>
        </p:nvGrpSpPr>
        <p:grpSpPr>
          <a:xfrm>
            <a:off x="1019857" y="784459"/>
            <a:ext cx="4864501" cy="7836431"/>
            <a:chOff x="292691" y="396000"/>
            <a:chExt cx="5430362" cy="8748000"/>
          </a:xfrm>
        </p:grpSpPr>
        <p:grpSp>
          <p:nvGrpSpPr>
            <p:cNvPr id="1039" name="群組 1038"/>
            <p:cNvGrpSpPr>
              <a:grpSpLocks noChangeAspect="1"/>
            </p:cNvGrpSpPr>
            <p:nvPr/>
          </p:nvGrpSpPr>
          <p:grpSpPr>
            <a:xfrm>
              <a:off x="1412776" y="396000"/>
              <a:ext cx="4310277" cy="8748000"/>
              <a:chOff x="1706607" y="457366"/>
              <a:chExt cx="3872272" cy="7859050"/>
            </a:xfrm>
          </p:grpSpPr>
          <p:sp>
            <p:nvSpPr>
              <p:cNvPr id="103" name="橢圓 102"/>
              <p:cNvSpPr/>
              <p:nvPr/>
            </p:nvSpPr>
            <p:spPr>
              <a:xfrm>
                <a:off x="3923602" y="7670045"/>
                <a:ext cx="669747" cy="643711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4" name="橢圓 103"/>
              <p:cNvSpPr/>
              <p:nvPr/>
            </p:nvSpPr>
            <p:spPr>
              <a:xfrm>
                <a:off x="4118277" y="4223747"/>
                <a:ext cx="669747" cy="643711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5" name="橢圓 104"/>
              <p:cNvSpPr/>
              <p:nvPr/>
            </p:nvSpPr>
            <p:spPr>
              <a:xfrm>
                <a:off x="4869703" y="4223747"/>
                <a:ext cx="669747" cy="643711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grpSp>
            <p:nvGrpSpPr>
              <p:cNvPr id="106" name="群組 105"/>
              <p:cNvGrpSpPr/>
              <p:nvPr/>
            </p:nvGrpSpPr>
            <p:grpSpPr>
              <a:xfrm>
                <a:off x="3728541" y="4246393"/>
                <a:ext cx="1665995" cy="4041354"/>
                <a:chOff x="3709646" y="1581887"/>
                <a:chExt cx="2603116" cy="6314616"/>
              </a:xfrm>
            </p:grpSpPr>
            <p:grpSp>
              <p:nvGrpSpPr>
                <p:cNvPr id="154" name="群組 153"/>
                <p:cNvGrpSpPr/>
                <p:nvPr/>
              </p:nvGrpSpPr>
              <p:grpSpPr>
                <a:xfrm>
                  <a:off x="3709646" y="6769123"/>
                  <a:ext cx="1519223" cy="1127380"/>
                  <a:chOff x="4084320" y="5476240"/>
                  <a:chExt cx="1519223" cy="1127380"/>
                </a:xfrm>
              </p:grpSpPr>
              <p:sp>
                <p:nvSpPr>
                  <p:cNvPr id="159" name="矩形 158"/>
                  <p:cNvSpPr/>
                  <p:nvPr/>
                </p:nvSpPr>
                <p:spPr>
                  <a:xfrm>
                    <a:off x="4084320" y="5476240"/>
                    <a:ext cx="846082" cy="112738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sp>
                <p:nvSpPr>
                  <p:cNvPr id="160" name="矩形 159"/>
                  <p:cNvSpPr/>
                  <p:nvPr/>
                </p:nvSpPr>
                <p:spPr>
                  <a:xfrm rot="200106">
                    <a:off x="4757461" y="5504222"/>
                    <a:ext cx="846082" cy="63252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</p:grpSp>
            <p:grpSp>
              <p:nvGrpSpPr>
                <p:cNvPr id="155" name="群組 154"/>
                <p:cNvGrpSpPr/>
                <p:nvPr/>
              </p:nvGrpSpPr>
              <p:grpSpPr>
                <a:xfrm>
                  <a:off x="4226286" y="1581887"/>
                  <a:ext cx="2086476" cy="1691070"/>
                  <a:chOff x="4600960" y="289004"/>
                  <a:chExt cx="2086476" cy="1691070"/>
                </a:xfrm>
              </p:grpSpPr>
              <p:sp>
                <p:nvSpPr>
                  <p:cNvPr id="156" name="矩形 155"/>
                  <p:cNvSpPr/>
                  <p:nvPr/>
                </p:nvSpPr>
                <p:spPr>
                  <a:xfrm>
                    <a:off x="5127472" y="289004"/>
                    <a:ext cx="1222527" cy="112738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sp>
                <p:nvSpPr>
                  <p:cNvPr id="157" name="矩形 156"/>
                  <p:cNvSpPr/>
                  <p:nvPr/>
                </p:nvSpPr>
                <p:spPr>
                  <a:xfrm rot="900000">
                    <a:off x="4600960" y="668509"/>
                    <a:ext cx="1222527" cy="112738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sp>
                <p:nvSpPr>
                  <p:cNvPr id="158" name="矩形 157"/>
                  <p:cNvSpPr/>
                  <p:nvPr/>
                </p:nvSpPr>
                <p:spPr>
                  <a:xfrm rot="900000">
                    <a:off x="5464909" y="852694"/>
                    <a:ext cx="1222527" cy="112738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</p:grpSp>
          </p:grpSp>
          <p:cxnSp>
            <p:nvCxnSpPr>
              <p:cNvPr id="107" name="直線接點 106"/>
              <p:cNvCxnSpPr/>
              <p:nvPr/>
            </p:nvCxnSpPr>
            <p:spPr>
              <a:xfrm>
                <a:off x="1764613" y="6980765"/>
                <a:ext cx="16588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直線接點 107"/>
              <p:cNvCxnSpPr/>
              <p:nvPr/>
            </p:nvCxnSpPr>
            <p:spPr>
              <a:xfrm>
                <a:off x="4417593" y="4230249"/>
                <a:ext cx="8524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直線接點 108"/>
              <p:cNvCxnSpPr/>
              <p:nvPr/>
            </p:nvCxnSpPr>
            <p:spPr>
              <a:xfrm flipV="1">
                <a:off x="1751608" y="8307254"/>
                <a:ext cx="2505421" cy="322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直線接點 109"/>
              <p:cNvCxnSpPr/>
              <p:nvPr/>
            </p:nvCxnSpPr>
            <p:spPr>
              <a:xfrm flipH="1">
                <a:off x="1755019" y="6972293"/>
                <a:ext cx="1076" cy="132649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直線接點 110"/>
              <p:cNvCxnSpPr/>
              <p:nvPr/>
            </p:nvCxnSpPr>
            <p:spPr>
              <a:xfrm flipH="1">
                <a:off x="3429996" y="4425565"/>
                <a:ext cx="714700" cy="256170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直線接點 111"/>
              <p:cNvCxnSpPr/>
              <p:nvPr/>
            </p:nvCxnSpPr>
            <p:spPr>
              <a:xfrm flipH="1">
                <a:off x="4848670" y="4552105"/>
                <a:ext cx="687939" cy="252966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直線接點 112"/>
              <p:cNvCxnSpPr/>
              <p:nvPr/>
            </p:nvCxnSpPr>
            <p:spPr>
              <a:xfrm flipH="1">
                <a:off x="2471814" y="7260516"/>
                <a:ext cx="1076" cy="10368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直線接點 113"/>
              <p:cNvCxnSpPr/>
              <p:nvPr/>
            </p:nvCxnSpPr>
            <p:spPr>
              <a:xfrm flipH="1">
                <a:off x="3154040" y="7274269"/>
                <a:ext cx="1076" cy="10368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直線接點 114"/>
              <p:cNvCxnSpPr/>
              <p:nvPr/>
            </p:nvCxnSpPr>
            <p:spPr>
              <a:xfrm>
                <a:off x="1770795" y="7276394"/>
                <a:ext cx="140544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直線接點 115"/>
              <p:cNvCxnSpPr/>
              <p:nvPr/>
            </p:nvCxnSpPr>
            <p:spPr>
              <a:xfrm flipH="1">
                <a:off x="3823213" y="7809536"/>
                <a:ext cx="1076" cy="50688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直線接點 116"/>
              <p:cNvCxnSpPr/>
              <p:nvPr/>
            </p:nvCxnSpPr>
            <p:spPr>
              <a:xfrm>
                <a:off x="3859654" y="6473538"/>
                <a:ext cx="1086014" cy="30459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直線接點 117"/>
              <p:cNvCxnSpPr/>
              <p:nvPr/>
            </p:nvCxnSpPr>
            <p:spPr>
              <a:xfrm>
                <a:off x="4030331" y="5836259"/>
                <a:ext cx="1086014" cy="30459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直線接點 118"/>
              <p:cNvCxnSpPr/>
              <p:nvPr/>
            </p:nvCxnSpPr>
            <p:spPr>
              <a:xfrm>
                <a:off x="4210067" y="5185993"/>
                <a:ext cx="1086014" cy="30459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直線接點 119"/>
              <p:cNvCxnSpPr/>
              <p:nvPr/>
            </p:nvCxnSpPr>
            <p:spPr>
              <a:xfrm flipH="1">
                <a:off x="3859654" y="5182256"/>
                <a:ext cx="361395" cy="130087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直線接點 120"/>
              <p:cNvCxnSpPr/>
              <p:nvPr/>
            </p:nvCxnSpPr>
            <p:spPr>
              <a:xfrm flipH="1">
                <a:off x="4541576" y="5120641"/>
                <a:ext cx="49777" cy="1726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直線接點 121"/>
              <p:cNvCxnSpPr/>
              <p:nvPr/>
            </p:nvCxnSpPr>
            <p:spPr>
              <a:xfrm flipH="1">
                <a:off x="4758761" y="5179629"/>
                <a:ext cx="49777" cy="1726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直線接點 122"/>
              <p:cNvCxnSpPr/>
              <p:nvPr/>
            </p:nvCxnSpPr>
            <p:spPr>
              <a:xfrm>
                <a:off x="4580245" y="5125899"/>
                <a:ext cx="347879" cy="9813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直線接點 123"/>
              <p:cNvCxnSpPr/>
              <p:nvPr/>
            </p:nvCxnSpPr>
            <p:spPr>
              <a:xfrm flipH="1">
                <a:off x="4869302" y="5212141"/>
                <a:ext cx="49777" cy="1726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直線接點 124"/>
              <p:cNvCxnSpPr/>
              <p:nvPr/>
            </p:nvCxnSpPr>
            <p:spPr>
              <a:xfrm>
                <a:off x="4900693" y="4580902"/>
                <a:ext cx="6220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直線接點 125"/>
              <p:cNvCxnSpPr/>
              <p:nvPr/>
            </p:nvCxnSpPr>
            <p:spPr>
              <a:xfrm flipH="1">
                <a:off x="4788025" y="4587783"/>
                <a:ext cx="121292" cy="46016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直線接點 126"/>
              <p:cNvCxnSpPr/>
              <p:nvPr/>
            </p:nvCxnSpPr>
            <p:spPr>
              <a:xfrm flipH="1">
                <a:off x="4612255" y="4542282"/>
                <a:ext cx="121292" cy="46016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直線接點 127"/>
              <p:cNvCxnSpPr/>
              <p:nvPr/>
            </p:nvCxnSpPr>
            <p:spPr>
              <a:xfrm>
                <a:off x="4606305" y="4983953"/>
                <a:ext cx="181720" cy="5658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直線接點 128"/>
              <p:cNvCxnSpPr/>
              <p:nvPr/>
            </p:nvCxnSpPr>
            <p:spPr>
              <a:xfrm>
                <a:off x="4664992" y="4770068"/>
                <a:ext cx="185900" cy="4711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直線接點 129"/>
              <p:cNvCxnSpPr/>
              <p:nvPr/>
            </p:nvCxnSpPr>
            <p:spPr>
              <a:xfrm>
                <a:off x="4723849" y="4534393"/>
                <a:ext cx="181720" cy="5050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直線接點 130"/>
              <p:cNvCxnSpPr/>
              <p:nvPr/>
            </p:nvCxnSpPr>
            <p:spPr>
              <a:xfrm flipH="1">
                <a:off x="4997413" y="4573117"/>
                <a:ext cx="121292" cy="46016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直線接點 131"/>
              <p:cNvCxnSpPr/>
              <p:nvPr/>
            </p:nvCxnSpPr>
            <p:spPr>
              <a:xfrm>
                <a:off x="4801852" y="4965152"/>
                <a:ext cx="200833" cy="6081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直線接點 132"/>
              <p:cNvCxnSpPr/>
              <p:nvPr/>
            </p:nvCxnSpPr>
            <p:spPr>
              <a:xfrm>
                <a:off x="5035868" y="4867342"/>
                <a:ext cx="392633" cy="97811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直線接點 133"/>
              <p:cNvCxnSpPr/>
              <p:nvPr/>
            </p:nvCxnSpPr>
            <p:spPr>
              <a:xfrm flipH="1">
                <a:off x="5136939" y="4899033"/>
                <a:ext cx="49777" cy="1726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直線接點 134"/>
              <p:cNvCxnSpPr/>
              <p:nvPr/>
            </p:nvCxnSpPr>
            <p:spPr>
              <a:xfrm flipV="1">
                <a:off x="4899319" y="5076306"/>
                <a:ext cx="256201" cy="15579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直線接點 135"/>
              <p:cNvCxnSpPr/>
              <p:nvPr/>
            </p:nvCxnSpPr>
            <p:spPr>
              <a:xfrm>
                <a:off x="5126322" y="5081818"/>
                <a:ext cx="243156" cy="5935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7" name="文字方塊 136"/>
              <p:cNvSpPr txBox="1"/>
              <p:nvPr/>
            </p:nvSpPr>
            <p:spPr>
              <a:xfrm>
                <a:off x="4609474" y="4580626"/>
                <a:ext cx="389850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8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電梯</a:t>
                </a:r>
                <a:endParaRPr lang="zh-TW" altLang="en-US" sz="105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38" name="文字方塊 137"/>
              <p:cNvSpPr txBox="1"/>
              <p:nvPr/>
            </p:nvSpPr>
            <p:spPr>
              <a:xfrm>
                <a:off x="4550894" y="4813147"/>
                <a:ext cx="389850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8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電梯</a:t>
                </a:r>
                <a:endParaRPr lang="zh-TW" altLang="en-US" sz="105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39" name="文字方塊 138"/>
              <p:cNvSpPr txBox="1"/>
              <p:nvPr/>
            </p:nvSpPr>
            <p:spPr>
              <a:xfrm>
                <a:off x="4857547" y="4294687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樓梯</a:t>
                </a:r>
                <a:endParaRPr lang="zh-TW" altLang="en-US" sz="12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0" name="文字方塊 139"/>
              <p:cNvSpPr txBox="1"/>
              <p:nvPr/>
            </p:nvSpPr>
            <p:spPr>
              <a:xfrm>
                <a:off x="5084520" y="4613811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男廁</a:t>
                </a:r>
                <a:endParaRPr lang="zh-TW" altLang="en-US" sz="12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1" name="文字方塊 140"/>
              <p:cNvSpPr txBox="1"/>
              <p:nvPr/>
            </p:nvSpPr>
            <p:spPr>
              <a:xfrm>
                <a:off x="4935437" y="5148064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女廁</a:t>
                </a:r>
                <a:endParaRPr lang="zh-TW" altLang="en-US" sz="12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2" name="文字方塊 141"/>
              <p:cNvSpPr txBox="1"/>
              <p:nvPr/>
            </p:nvSpPr>
            <p:spPr>
              <a:xfrm>
                <a:off x="4467114" y="5144921"/>
                <a:ext cx="453970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7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茶水</a:t>
                </a:r>
                <a:r>
                  <a:rPr lang="zh-TW" altLang="en-US" sz="7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間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3" name="文字方塊 142"/>
              <p:cNvSpPr txBox="1"/>
              <p:nvPr/>
            </p:nvSpPr>
            <p:spPr>
              <a:xfrm>
                <a:off x="5102436" y="4876145"/>
                <a:ext cx="36420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7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殘障</a:t>
                </a:r>
                <a:endParaRPr lang="en-US" altLang="zh-TW" sz="7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r>
                  <a:rPr lang="zh-TW" altLang="en-US" sz="7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廁所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4" name="文字方塊 143"/>
              <p:cNvSpPr txBox="1"/>
              <p:nvPr/>
            </p:nvSpPr>
            <p:spPr>
              <a:xfrm>
                <a:off x="4777437" y="4542347"/>
                <a:ext cx="415498" cy="507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9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  電</a:t>
                </a:r>
                <a:endParaRPr lang="en-US" altLang="zh-TW" sz="9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r>
                  <a:rPr lang="zh-TW" altLang="en-US" sz="9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 氣</a:t>
                </a:r>
                <a:endParaRPr lang="en-US" altLang="zh-TW" sz="9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r>
                  <a:rPr lang="zh-TW" altLang="en-US" sz="9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室</a:t>
                </a:r>
                <a:endParaRPr lang="zh-TW" altLang="en-US" sz="11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45" name="直線接點 144"/>
              <p:cNvCxnSpPr/>
              <p:nvPr/>
            </p:nvCxnSpPr>
            <p:spPr>
              <a:xfrm>
                <a:off x="4730988" y="4223747"/>
                <a:ext cx="0" cy="32256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直線接點 145"/>
              <p:cNvCxnSpPr/>
              <p:nvPr/>
            </p:nvCxnSpPr>
            <p:spPr>
              <a:xfrm>
                <a:off x="3823213" y="7822237"/>
                <a:ext cx="20736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7" name="文字方塊 146"/>
              <p:cNvSpPr txBox="1"/>
              <p:nvPr/>
            </p:nvSpPr>
            <p:spPr>
              <a:xfrm>
                <a:off x="3861048" y="7988695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樓梯</a:t>
                </a:r>
                <a:endParaRPr lang="zh-TW" altLang="en-US" sz="12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8" name="手繪多邊形 147"/>
              <p:cNvSpPr/>
              <p:nvPr/>
            </p:nvSpPr>
            <p:spPr>
              <a:xfrm>
                <a:off x="3891072" y="6922689"/>
                <a:ext cx="1594609" cy="1100118"/>
              </a:xfrm>
              <a:custGeom>
                <a:avLst/>
                <a:gdLst>
                  <a:gd name="connsiteX0" fmla="*/ 164956 w 2214638"/>
                  <a:gd name="connsiteY0" fmla="*/ 584110 h 1430521"/>
                  <a:gd name="connsiteX1" fmla="*/ 64 w 2214638"/>
                  <a:gd name="connsiteY1" fmla="*/ 734011 h 1430521"/>
                  <a:gd name="connsiteX2" fmla="*/ 149966 w 2214638"/>
                  <a:gd name="connsiteY2" fmla="*/ 1123756 h 1430521"/>
                  <a:gd name="connsiteX3" fmla="*/ 494739 w 2214638"/>
                  <a:gd name="connsiteY3" fmla="*/ 1348608 h 1430521"/>
                  <a:gd name="connsiteX4" fmla="*/ 1019395 w 2214638"/>
                  <a:gd name="connsiteY4" fmla="*/ 1423559 h 1430521"/>
                  <a:gd name="connsiteX5" fmla="*/ 1589021 w 2214638"/>
                  <a:gd name="connsiteY5" fmla="*/ 1408569 h 1430521"/>
                  <a:gd name="connsiteX6" fmla="*/ 2113677 w 2214638"/>
                  <a:gd name="connsiteY6" fmla="*/ 1258667 h 1430521"/>
                  <a:gd name="connsiteX7" fmla="*/ 2203618 w 2214638"/>
                  <a:gd name="connsiteY7" fmla="*/ 973854 h 1430521"/>
                  <a:gd name="connsiteX8" fmla="*/ 1963775 w 2214638"/>
                  <a:gd name="connsiteY8" fmla="*/ 614090 h 1430521"/>
                  <a:gd name="connsiteX9" fmla="*/ 1394149 w 2214638"/>
                  <a:gd name="connsiteY9" fmla="*/ 239336 h 1430521"/>
                  <a:gd name="connsiteX10" fmla="*/ 944444 w 2214638"/>
                  <a:gd name="connsiteY10" fmla="*/ 14483 h 1430521"/>
                  <a:gd name="connsiteX11" fmla="*/ 494739 w 2214638"/>
                  <a:gd name="connsiteY11" fmla="*/ 44464 h 1430521"/>
                  <a:gd name="connsiteX12" fmla="*/ 164956 w 2214638"/>
                  <a:gd name="connsiteY12" fmla="*/ 224346 h 1430521"/>
                  <a:gd name="connsiteX13" fmla="*/ 75015 w 2214638"/>
                  <a:gd name="connsiteY13" fmla="*/ 374247 h 1430521"/>
                  <a:gd name="connsiteX14" fmla="*/ 194936 w 2214638"/>
                  <a:gd name="connsiteY14" fmla="*/ 449198 h 1430521"/>
                  <a:gd name="connsiteX15" fmla="*/ 164956 w 2214638"/>
                  <a:gd name="connsiteY15" fmla="*/ 584110 h 14305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214638" h="1430521">
                    <a:moveTo>
                      <a:pt x="164956" y="584110"/>
                    </a:moveTo>
                    <a:cubicBezTo>
                      <a:pt x="132477" y="631579"/>
                      <a:pt x="2562" y="644070"/>
                      <a:pt x="64" y="734011"/>
                    </a:cubicBezTo>
                    <a:cubicBezTo>
                      <a:pt x="-2434" y="823952"/>
                      <a:pt x="67520" y="1021323"/>
                      <a:pt x="149966" y="1123756"/>
                    </a:cubicBezTo>
                    <a:cubicBezTo>
                      <a:pt x="232412" y="1226189"/>
                      <a:pt x="349834" y="1298641"/>
                      <a:pt x="494739" y="1348608"/>
                    </a:cubicBezTo>
                    <a:cubicBezTo>
                      <a:pt x="639644" y="1398575"/>
                      <a:pt x="837015" y="1413566"/>
                      <a:pt x="1019395" y="1423559"/>
                    </a:cubicBezTo>
                    <a:cubicBezTo>
                      <a:pt x="1201775" y="1433552"/>
                      <a:pt x="1406641" y="1436051"/>
                      <a:pt x="1589021" y="1408569"/>
                    </a:cubicBezTo>
                    <a:cubicBezTo>
                      <a:pt x="1771401" y="1381087"/>
                      <a:pt x="2011244" y="1331120"/>
                      <a:pt x="2113677" y="1258667"/>
                    </a:cubicBezTo>
                    <a:cubicBezTo>
                      <a:pt x="2216110" y="1186215"/>
                      <a:pt x="2228602" y="1081283"/>
                      <a:pt x="2203618" y="973854"/>
                    </a:cubicBezTo>
                    <a:cubicBezTo>
                      <a:pt x="2178634" y="866425"/>
                      <a:pt x="2098686" y="736510"/>
                      <a:pt x="1963775" y="614090"/>
                    </a:cubicBezTo>
                    <a:cubicBezTo>
                      <a:pt x="1828864" y="491670"/>
                      <a:pt x="1564037" y="339270"/>
                      <a:pt x="1394149" y="239336"/>
                    </a:cubicBezTo>
                    <a:cubicBezTo>
                      <a:pt x="1224261" y="139402"/>
                      <a:pt x="1094346" y="46962"/>
                      <a:pt x="944444" y="14483"/>
                    </a:cubicBezTo>
                    <a:cubicBezTo>
                      <a:pt x="794542" y="-17996"/>
                      <a:pt x="624654" y="9487"/>
                      <a:pt x="494739" y="44464"/>
                    </a:cubicBezTo>
                    <a:cubicBezTo>
                      <a:pt x="364824" y="79441"/>
                      <a:pt x="234910" y="169382"/>
                      <a:pt x="164956" y="224346"/>
                    </a:cubicBezTo>
                    <a:cubicBezTo>
                      <a:pt x="95002" y="279310"/>
                      <a:pt x="70018" y="336772"/>
                      <a:pt x="75015" y="374247"/>
                    </a:cubicBezTo>
                    <a:cubicBezTo>
                      <a:pt x="80012" y="411722"/>
                      <a:pt x="179946" y="409224"/>
                      <a:pt x="194936" y="449198"/>
                    </a:cubicBezTo>
                    <a:cubicBezTo>
                      <a:pt x="209926" y="489172"/>
                      <a:pt x="197435" y="536641"/>
                      <a:pt x="164956" y="584110"/>
                    </a:cubicBez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49" name="文字方塊 148"/>
              <p:cNvSpPr txBox="1"/>
              <p:nvPr/>
            </p:nvSpPr>
            <p:spPr>
              <a:xfrm>
                <a:off x="1863519" y="7660514"/>
                <a:ext cx="5052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65105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0" name="文字方塊 149"/>
              <p:cNvSpPr txBox="1"/>
              <p:nvPr/>
            </p:nvSpPr>
            <p:spPr>
              <a:xfrm>
                <a:off x="2563693" y="7660513"/>
                <a:ext cx="5052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65104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1" name="文字方塊 150"/>
              <p:cNvSpPr txBox="1"/>
              <p:nvPr/>
            </p:nvSpPr>
            <p:spPr>
              <a:xfrm>
                <a:off x="4426676" y="5556466"/>
                <a:ext cx="5052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65101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2" name="文字方塊 151"/>
              <p:cNvSpPr txBox="1"/>
              <p:nvPr/>
            </p:nvSpPr>
            <p:spPr>
              <a:xfrm>
                <a:off x="4221088" y="6197987"/>
                <a:ext cx="5052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65102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3" name="文字方塊 152"/>
              <p:cNvSpPr txBox="1"/>
              <p:nvPr/>
            </p:nvSpPr>
            <p:spPr>
              <a:xfrm>
                <a:off x="4443789" y="7380312"/>
                <a:ext cx="56938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滑鼠廳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" name="文字方塊 207"/>
              <p:cNvSpPr txBox="1"/>
              <p:nvPr/>
            </p:nvSpPr>
            <p:spPr>
              <a:xfrm>
                <a:off x="4285209" y="632853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b="1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4201</a:t>
                </a:r>
                <a:endParaRPr lang="zh-TW" altLang="en-US" sz="1000" b="1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38" name="群組 1037"/>
              <p:cNvGrpSpPr/>
              <p:nvPr/>
            </p:nvGrpSpPr>
            <p:grpSpPr>
              <a:xfrm>
                <a:off x="1707172" y="457366"/>
                <a:ext cx="3871707" cy="4745644"/>
                <a:chOff x="1707172" y="457366"/>
                <a:chExt cx="3871707" cy="4745644"/>
              </a:xfrm>
            </p:grpSpPr>
            <p:grpSp>
              <p:nvGrpSpPr>
                <p:cNvPr id="1033" name="群組 1032"/>
                <p:cNvGrpSpPr/>
                <p:nvPr/>
              </p:nvGrpSpPr>
              <p:grpSpPr>
                <a:xfrm>
                  <a:off x="1726075" y="1113890"/>
                  <a:ext cx="917028" cy="2736000"/>
                  <a:chOff x="1726075" y="1113890"/>
                  <a:chExt cx="917028" cy="2736000"/>
                </a:xfrm>
              </p:grpSpPr>
              <p:cxnSp>
                <p:nvCxnSpPr>
                  <p:cNvPr id="167" name="直線接點 166"/>
                  <p:cNvCxnSpPr/>
                  <p:nvPr/>
                </p:nvCxnSpPr>
                <p:spPr>
                  <a:xfrm>
                    <a:off x="2626507" y="1113890"/>
                    <a:ext cx="0" cy="273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8" name="直線接點 167"/>
                  <p:cNvCxnSpPr/>
                  <p:nvPr/>
                </p:nvCxnSpPr>
                <p:spPr>
                  <a:xfrm>
                    <a:off x="1745778" y="1113890"/>
                    <a:ext cx="0" cy="273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9" name="直線接點 168"/>
                  <p:cNvCxnSpPr/>
                  <p:nvPr/>
                </p:nvCxnSpPr>
                <p:spPr>
                  <a:xfrm>
                    <a:off x="1726075" y="112888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直線接點 171"/>
                  <p:cNvCxnSpPr/>
                  <p:nvPr/>
                </p:nvCxnSpPr>
                <p:spPr>
                  <a:xfrm>
                    <a:off x="1730788" y="136162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3" name="直線接點 172"/>
                  <p:cNvCxnSpPr/>
                  <p:nvPr/>
                </p:nvCxnSpPr>
                <p:spPr>
                  <a:xfrm>
                    <a:off x="1743103" y="1835696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4" name="直線接點 173"/>
                  <p:cNvCxnSpPr/>
                  <p:nvPr/>
                </p:nvCxnSpPr>
                <p:spPr>
                  <a:xfrm>
                    <a:off x="1726507" y="206671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5" name="直線接點 174"/>
                  <p:cNvCxnSpPr/>
                  <p:nvPr/>
                </p:nvCxnSpPr>
                <p:spPr>
                  <a:xfrm>
                    <a:off x="1736912" y="2888778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6" name="直線接點 175"/>
                  <p:cNvCxnSpPr/>
                  <p:nvPr/>
                </p:nvCxnSpPr>
                <p:spPr>
                  <a:xfrm>
                    <a:off x="1728113" y="383490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7" name="直線接點 176"/>
                  <p:cNvCxnSpPr/>
                  <p:nvPr/>
                </p:nvCxnSpPr>
                <p:spPr>
                  <a:xfrm>
                    <a:off x="1728113" y="3563888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直線接點 177"/>
                  <p:cNvCxnSpPr/>
                  <p:nvPr/>
                </p:nvCxnSpPr>
                <p:spPr>
                  <a:xfrm>
                    <a:off x="1728113" y="3203848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31" name="群組 1030"/>
                <p:cNvGrpSpPr/>
                <p:nvPr/>
              </p:nvGrpSpPr>
              <p:grpSpPr>
                <a:xfrm>
                  <a:off x="4664024" y="1113890"/>
                  <a:ext cx="914855" cy="2736000"/>
                  <a:chOff x="4664024" y="1113890"/>
                  <a:chExt cx="914855" cy="2736000"/>
                </a:xfrm>
              </p:grpSpPr>
              <p:cxnSp>
                <p:nvCxnSpPr>
                  <p:cNvPr id="1024" name="直線接點 1023"/>
                  <p:cNvCxnSpPr/>
                  <p:nvPr/>
                </p:nvCxnSpPr>
                <p:spPr>
                  <a:xfrm>
                    <a:off x="5560176" y="1113890"/>
                    <a:ext cx="0" cy="273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6" name="直線接點 165"/>
                  <p:cNvCxnSpPr/>
                  <p:nvPr/>
                </p:nvCxnSpPr>
                <p:spPr>
                  <a:xfrm>
                    <a:off x="4679447" y="1113890"/>
                    <a:ext cx="0" cy="273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直線接點 178"/>
                  <p:cNvCxnSpPr/>
                  <p:nvPr/>
                </p:nvCxnSpPr>
                <p:spPr>
                  <a:xfrm>
                    <a:off x="4664024" y="1121006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直線接點 179"/>
                  <p:cNvCxnSpPr/>
                  <p:nvPr/>
                </p:nvCxnSpPr>
                <p:spPr>
                  <a:xfrm>
                    <a:off x="4674688" y="3842016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直線接點 180"/>
                  <p:cNvCxnSpPr/>
                  <p:nvPr/>
                </p:nvCxnSpPr>
                <p:spPr>
                  <a:xfrm>
                    <a:off x="4674688" y="136162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直線接點 181"/>
                  <p:cNvCxnSpPr/>
                  <p:nvPr/>
                </p:nvCxnSpPr>
                <p:spPr>
                  <a:xfrm>
                    <a:off x="4672656" y="164671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直線接點 182"/>
                  <p:cNvCxnSpPr/>
                  <p:nvPr/>
                </p:nvCxnSpPr>
                <p:spPr>
                  <a:xfrm>
                    <a:off x="4671511" y="1895656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直線接點 183"/>
                  <p:cNvCxnSpPr/>
                  <p:nvPr/>
                </p:nvCxnSpPr>
                <p:spPr>
                  <a:xfrm>
                    <a:off x="4671840" y="2141674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直線接點 184"/>
                  <p:cNvCxnSpPr/>
                  <p:nvPr/>
                </p:nvCxnSpPr>
                <p:spPr>
                  <a:xfrm>
                    <a:off x="4671840" y="2421944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直線接點 185"/>
                  <p:cNvCxnSpPr/>
                  <p:nvPr/>
                </p:nvCxnSpPr>
                <p:spPr>
                  <a:xfrm>
                    <a:off x="4673386" y="268186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7" name="直線接點 186"/>
                  <p:cNvCxnSpPr/>
                  <p:nvPr/>
                </p:nvCxnSpPr>
                <p:spPr>
                  <a:xfrm>
                    <a:off x="4678879" y="3029852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直線接點 187"/>
                  <p:cNvCxnSpPr/>
                  <p:nvPr/>
                </p:nvCxnSpPr>
                <p:spPr>
                  <a:xfrm>
                    <a:off x="4673386" y="3574914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32" name="群組 1031"/>
                <p:cNvGrpSpPr/>
                <p:nvPr/>
              </p:nvGrpSpPr>
              <p:grpSpPr>
                <a:xfrm>
                  <a:off x="2952000" y="3188858"/>
                  <a:ext cx="1440142" cy="402364"/>
                  <a:chOff x="2952000" y="3188858"/>
                  <a:chExt cx="1440142" cy="402364"/>
                </a:xfrm>
              </p:grpSpPr>
              <p:cxnSp>
                <p:nvCxnSpPr>
                  <p:cNvPr id="189" name="直線接點 188"/>
                  <p:cNvCxnSpPr/>
                  <p:nvPr/>
                </p:nvCxnSpPr>
                <p:spPr>
                  <a:xfrm>
                    <a:off x="2952000" y="3574914"/>
                    <a:ext cx="144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直線接點 189"/>
                  <p:cNvCxnSpPr/>
                  <p:nvPr/>
                </p:nvCxnSpPr>
                <p:spPr>
                  <a:xfrm>
                    <a:off x="2952142" y="3203848"/>
                    <a:ext cx="144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直線接點 192"/>
                  <p:cNvCxnSpPr/>
                  <p:nvPr/>
                </p:nvCxnSpPr>
                <p:spPr>
                  <a:xfrm>
                    <a:off x="2970551" y="3199095"/>
                    <a:ext cx="0" cy="360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直線接點 193"/>
                  <p:cNvCxnSpPr/>
                  <p:nvPr/>
                </p:nvCxnSpPr>
                <p:spPr>
                  <a:xfrm>
                    <a:off x="4392000" y="3193904"/>
                    <a:ext cx="0" cy="39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直線接點 194"/>
                  <p:cNvCxnSpPr/>
                  <p:nvPr/>
                </p:nvCxnSpPr>
                <p:spPr>
                  <a:xfrm>
                    <a:off x="3443480" y="3195222"/>
                    <a:ext cx="0" cy="39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直線接點 195"/>
                  <p:cNvCxnSpPr/>
                  <p:nvPr/>
                </p:nvCxnSpPr>
                <p:spPr>
                  <a:xfrm>
                    <a:off x="3908324" y="3188858"/>
                    <a:ext cx="0" cy="39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34" name="群組 1033"/>
                <p:cNvGrpSpPr/>
                <p:nvPr/>
              </p:nvGrpSpPr>
              <p:grpSpPr>
                <a:xfrm>
                  <a:off x="1707172" y="489608"/>
                  <a:ext cx="1461858" cy="464356"/>
                  <a:chOff x="1707172" y="489608"/>
                  <a:chExt cx="1461858" cy="464356"/>
                </a:xfrm>
              </p:grpSpPr>
              <p:cxnSp>
                <p:nvCxnSpPr>
                  <p:cNvPr id="191" name="直線接點 190"/>
                  <p:cNvCxnSpPr/>
                  <p:nvPr/>
                </p:nvCxnSpPr>
                <p:spPr>
                  <a:xfrm>
                    <a:off x="1729030" y="941620"/>
                    <a:ext cx="144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直線接點 196"/>
                  <p:cNvCxnSpPr/>
                  <p:nvPr/>
                </p:nvCxnSpPr>
                <p:spPr>
                  <a:xfrm>
                    <a:off x="1726075" y="491552"/>
                    <a:ext cx="0" cy="4608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直線接點 197"/>
                  <p:cNvCxnSpPr/>
                  <p:nvPr/>
                </p:nvCxnSpPr>
                <p:spPr>
                  <a:xfrm>
                    <a:off x="1707172" y="489608"/>
                    <a:ext cx="738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直線接點 198"/>
                  <p:cNvCxnSpPr/>
                  <p:nvPr/>
                </p:nvCxnSpPr>
                <p:spPr>
                  <a:xfrm>
                    <a:off x="2435878" y="491552"/>
                    <a:ext cx="0" cy="4608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0" name="直線接點 199"/>
                  <p:cNvCxnSpPr/>
                  <p:nvPr/>
                </p:nvCxnSpPr>
                <p:spPr>
                  <a:xfrm>
                    <a:off x="3149020" y="557964"/>
                    <a:ext cx="0" cy="39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5" name="直線接點 204"/>
                  <p:cNvCxnSpPr/>
                  <p:nvPr/>
                </p:nvCxnSpPr>
                <p:spPr>
                  <a:xfrm>
                    <a:off x="2442162" y="572178"/>
                    <a:ext cx="72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35" name="群組 1034"/>
                <p:cNvGrpSpPr/>
                <p:nvPr/>
              </p:nvGrpSpPr>
              <p:grpSpPr>
                <a:xfrm>
                  <a:off x="4135052" y="457366"/>
                  <a:ext cx="1441018" cy="486812"/>
                  <a:chOff x="4135052" y="457366"/>
                  <a:chExt cx="1441018" cy="486812"/>
                </a:xfrm>
              </p:grpSpPr>
              <p:cxnSp>
                <p:nvCxnSpPr>
                  <p:cNvPr id="192" name="直線接點 191"/>
                  <p:cNvCxnSpPr/>
                  <p:nvPr/>
                </p:nvCxnSpPr>
                <p:spPr>
                  <a:xfrm>
                    <a:off x="4136070" y="941620"/>
                    <a:ext cx="144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直線接點 200"/>
                  <p:cNvCxnSpPr/>
                  <p:nvPr/>
                </p:nvCxnSpPr>
                <p:spPr>
                  <a:xfrm>
                    <a:off x="4144696" y="548178"/>
                    <a:ext cx="0" cy="39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2" name="直線接點 201"/>
                  <p:cNvCxnSpPr/>
                  <p:nvPr/>
                </p:nvCxnSpPr>
                <p:spPr>
                  <a:xfrm>
                    <a:off x="4855821" y="457366"/>
                    <a:ext cx="0" cy="468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3" name="直線接點 202"/>
                  <p:cNvCxnSpPr/>
                  <p:nvPr/>
                </p:nvCxnSpPr>
                <p:spPr>
                  <a:xfrm>
                    <a:off x="5559260" y="457366"/>
                    <a:ext cx="0" cy="468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4" name="直線接點 203"/>
                  <p:cNvCxnSpPr/>
                  <p:nvPr/>
                </p:nvCxnSpPr>
                <p:spPr>
                  <a:xfrm>
                    <a:off x="4851511" y="472356"/>
                    <a:ext cx="72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直線接點 205"/>
                  <p:cNvCxnSpPr/>
                  <p:nvPr/>
                </p:nvCxnSpPr>
                <p:spPr>
                  <a:xfrm>
                    <a:off x="4135052" y="558530"/>
                    <a:ext cx="72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30" name="圓角矩形 1029"/>
                <p:cNvSpPr/>
                <p:nvPr/>
              </p:nvSpPr>
              <p:spPr>
                <a:xfrm>
                  <a:off x="3374244" y="1543125"/>
                  <a:ext cx="659580" cy="1197098"/>
                </a:xfrm>
                <a:prstGeom prst="roundRect">
                  <a:avLst>
                    <a:gd name="adj" fmla="val 25598"/>
                  </a:avLst>
                </a:prstGeom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grpSp>
              <p:nvGrpSpPr>
                <p:cNvPr id="1037" name="群組 1036"/>
                <p:cNvGrpSpPr/>
                <p:nvPr/>
              </p:nvGrpSpPr>
              <p:grpSpPr>
                <a:xfrm>
                  <a:off x="1717561" y="4231010"/>
                  <a:ext cx="917028" cy="972000"/>
                  <a:chOff x="1717561" y="4231010"/>
                  <a:chExt cx="917028" cy="972000"/>
                </a:xfrm>
              </p:grpSpPr>
              <p:cxnSp>
                <p:nvCxnSpPr>
                  <p:cNvPr id="216" name="直線接點 215"/>
                  <p:cNvCxnSpPr/>
                  <p:nvPr/>
                </p:nvCxnSpPr>
                <p:spPr>
                  <a:xfrm>
                    <a:off x="2617993" y="4231010"/>
                    <a:ext cx="0" cy="972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7" name="直線接點 216"/>
                  <p:cNvCxnSpPr/>
                  <p:nvPr/>
                </p:nvCxnSpPr>
                <p:spPr>
                  <a:xfrm>
                    <a:off x="1737264" y="4231010"/>
                    <a:ext cx="0" cy="972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8" name="直線接點 217"/>
                  <p:cNvCxnSpPr/>
                  <p:nvPr/>
                </p:nvCxnSpPr>
                <p:spPr>
                  <a:xfrm>
                    <a:off x="1717561" y="424600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直線接點 218"/>
                  <p:cNvCxnSpPr/>
                  <p:nvPr/>
                </p:nvCxnSpPr>
                <p:spPr>
                  <a:xfrm>
                    <a:off x="1722274" y="4562475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0" name="直線接點 219"/>
                  <p:cNvCxnSpPr/>
                  <p:nvPr/>
                </p:nvCxnSpPr>
                <p:spPr>
                  <a:xfrm>
                    <a:off x="1734589" y="4869557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直線接點 220"/>
                  <p:cNvCxnSpPr/>
                  <p:nvPr/>
                </p:nvCxnSpPr>
                <p:spPr>
                  <a:xfrm>
                    <a:off x="1717993" y="5193355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28" name="文字方塊 227"/>
              <p:cNvSpPr txBox="1"/>
              <p:nvPr/>
            </p:nvSpPr>
            <p:spPr>
              <a:xfrm>
                <a:off x="2592230" y="623067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b="1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4202</a:t>
                </a:r>
                <a:endParaRPr lang="zh-TW" altLang="en-US" sz="1000" b="1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9" name="文字方塊 228"/>
              <p:cNvSpPr txBox="1"/>
              <p:nvPr/>
            </p:nvSpPr>
            <p:spPr>
              <a:xfrm>
                <a:off x="4986065" y="603196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b="1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4203</a:t>
                </a:r>
                <a:endParaRPr lang="zh-TW" altLang="en-US" sz="1000" b="1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0" name="文字方塊 229"/>
              <p:cNvSpPr txBox="1"/>
              <p:nvPr/>
            </p:nvSpPr>
            <p:spPr>
              <a:xfrm>
                <a:off x="1895579" y="591228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4204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1" name="文字方塊 230"/>
              <p:cNvSpPr txBox="1"/>
              <p:nvPr/>
            </p:nvSpPr>
            <p:spPr>
              <a:xfrm>
                <a:off x="4877195" y="1115616"/>
                <a:ext cx="53412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4205A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2" name="文字方塊 231"/>
              <p:cNvSpPr txBox="1"/>
              <p:nvPr/>
            </p:nvSpPr>
            <p:spPr>
              <a:xfrm>
                <a:off x="4877195" y="1371124"/>
                <a:ext cx="53412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4205B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33" name="直線接點 232"/>
              <p:cNvCxnSpPr/>
              <p:nvPr/>
            </p:nvCxnSpPr>
            <p:spPr>
              <a:xfrm>
                <a:off x="2185743" y="1345467"/>
                <a:ext cx="0" cy="504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4" name="文字方塊 233"/>
              <p:cNvSpPr txBox="1"/>
              <p:nvPr/>
            </p:nvSpPr>
            <p:spPr>
              <a:xfrm>
                <a:off x="1914909" y="1115616"/>
                <a:ext cx="53412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4206A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5" name="文字方塊 234"/>
              <p:cNvSpPr txBox="1"/>
              <p:nvPr/>
            </p:nvSpPr>
            <p:spPr>
              <a:xfrm>
                <a:off x="2174799" y="1474356"/>
                <a:ext cx="53412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4206B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6" name="文字方塊 235"/>
              <p:cNvSpPr txBox="1"/>
              <p:nvPr/>
            </p:nvSpPr>
            <p:spPr>
              <a:xfrm>
                <a:off x="1706607" y="1474118"/>
                <a:ext cx="53412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4206C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7" name="文字方塊 236"/>
              <p:cNvSpPr txBox="1"/>
              <p:nvPr/>
            </p:nvSpPr>
            <p:spPr>
              <a:xfrm>
                <a:off x="4923682" y="1651958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4207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8" name="文字方塊 237"/>
              <p:cNvSpPr txBox="1"/>
              <p:nvPr/>
            </p:nvSpPr>
            <p:spPr>
              <a:xfrm>
                <a:off x="4932070" y="1900883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4209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9" name="文字方塊 238"/>
              <p:cNvSpPr txBox="1"/>
              <p:nvPr/>
            </p:nvSpPr>
            <p:spPr>
              <a:xfrm>
                <a:off x="4923682" y="2147104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4211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0" name="文字方塊 239"/>
              <p:cNvSpPr txBox="1"/>
              <p:nvPr/>
            </p:nvSpPr>
            <p:spPr>
              <a:xfrm>
                <a:off x="4932070" y="2421944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4213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1" name="文字方塊 240"/>
              <p:cNvSpPr txBox="1"/>
              <p:nvPr/>
            </p:nvSpPr>
            <p:spPr>
              <a:xfrm>
                <a:off x="4932070" y="2740223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4215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2" name="文字方塊 241"/>
              <p:cNvSpPr txBox="1"/>
              <p:nvPr/>
            </p:nvSpPr>
            <p:spPr>
              <a:xfrm>
                <a:off x="4923682" y="3188858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4217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3" name="文字方塊 242"/>
              <p:cNvSpPr txBox="1"/>
              <p:nvPr/>
            </p:nvSpPr>
            <p:spPr>
              <a:xfrm>
                <a:off x="4904820" y="3603669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4219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4" name="文字方塊 243"/>
              <p:cNvSpPr txBox="1"/>
              <p:nvPr/>
            </p:nvSpPr>
            <p:spPr>
              <a:xfrm>
                <a:off x="1951701" y="1842646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4208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5" name="文字方塊 244"/>
              <p:cNvSpPr txBox="1"/>
              <p:nvPr/>
            </p:nvSpPr>
            <p:spPr>
              <a:xfrm>
                <a:off x="1946988" y="2324762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4210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6" name="文字方塊 245"/>
              <p:cNvSpPr txBox="1"/>
              <p:nvPr/>
            </p:nvSpPr>
            <p:spPr>
              <a:xfrm>
                <a:off x="1955934" y="2906741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4212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7" name="文字方塊 246"/>
              <p:cNvSpPr txBox="1"/>
              <p:nvPr/>
            </p:nvSpPr>
            <p:spPr>
              <a:xfrm>
                <a:off x="1966339" y="3268793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4214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8" name="文字方塊 247"/>
              <p:cNvSpPr txBox="1"/>
              <p:nvPr/>
            </p:nvSpPr>
            <p:spPr>
              <a:xfrm>
                <a:off x="1960692" y="3574914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4216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9" name="文字方塊 248"/>
              <p:cNvSpPr txBox="1"/>
              <p:nvPr/>
            </p:nvSpPr>
            <p:spPr>
              <a:xfrm>
                <a:off x="2986328" y="3268792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4218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0" name="文字方塊 249"/>
              <p:cNvSpPr txBox="1"/>
              <p:nvPr/>
            </p:nvSpPr>
            <p:spPr>
              <a:xfrm>
                <a:off x="3467178" y="3270111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4220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1" name="文字方塊 250"/>
              <p:cNvSpPr txBox="1"/>
              <p:nvPr/>
            </p:nvSpPr>
            <p:spPr>
              <a:xfrm>
                <a:off x="3927461" y="3255984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4221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2" name="文字方塊 251"/>
              <p:cNvSpPr txBox="1"/>
              <p:nvPr/>
            </p:nvSpPr>
            <p:spPr>
              <a:xfrm>
                <a:off x="1973667" y="4283968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4226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3" name="文字方塊 252"/>
              <p:cNvSpPr txBox="1"/>
              <p:nvPr/>
            </p:nvSpPr>
            <p:spPr>
              <a:xfrm>
                <a:off x="1973667" y="4591448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4228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4" name="文字方塊 253"/>
              <p:cNvSpPr txBox="1"/>
              <p:nvPr/>
            </p:nvSpPr>
            <p:spPr>
              <a:xfrm>
                <a:off x="1979742" y="4896347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4230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5" name="文字方塊 254"/>
              <p:cNvSpPr txBox="1"/>
              <p:nvPr/>
            </p:nvSpPr>
            <p:spPr>
              <a:xfrm>
                <a:off x="3356992" y="1914706"/>
                <a:ext cx="69762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b="1" dirty="0" smtClean="0">
                    <a:solidFill>
                      <a:schemeClr val="bg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前棟一樓</a:t>
                </a:r>
                <a:endParaRPr lang="en-US" altLang="zh-TW" sz="1000" b="1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000" b="1" dirty="0">
                    <a:solidFill>
                      <a:schemeClr val="bg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中庭花園</a:t>
                </a:r>
              </a:p>
            </p:txBody>
          </p:sp>
          <p:sp>
            <p:nvSpPr>
              <p:cNvPr id="256" name="文字方塊 255"/>
              <p:cNvSpPr txBox="1"/>
              <p:nvPr/>
            </p:nvSpPr>
            <p:spPr>
              <a:xfrm>
                <a:off x="3519567" y="603335"/>
                <a:ext cx="31290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前</a:t>
                </a:r>
                <a:endParaRPr lang="en-US" altLang="zh-TW" sz="10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段</a:t>
                </a:r>
                <a:endParaRPr lang="en-US" altLang="zh-TW" sz="10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正</a:t>
                </a:r>
                <a:endParaRPr lang="en-US" altLang="zh-TW" sz="10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門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7" name="向右箭號 256"/>
              <p:cNvSpPr>
                <a:spLocks noChangeAspect="1"/>
              </p:cNvSpPr>
              <p:nvPr/>
            </p:nvSpPr>
            <p:spPr>
              <a:xfrm>
                <a:off x="4366804" y="979365"/>
                <a:ext cx="295691" cy="144000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58" name="向右箭號 257"/>
              <p:cNvSpPr>
                <a:spLocks noChangeAspect="1"/>
              </p:cNvSpPr>
              <p:nvPr/>
            </p:nvSpPr>
            <p:spPr>
              <a:xfrm>
                <a:off x="5261746" y="3976902"/>
                <a:ext cx="295691" cy="144000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59" name="向右箭號 258"/>
              <p:cNvSpPr>
                <a:spLocks noChangeAspect="1"/>
              </p:cNvSpPr>
              <p:nvPr/>
            </p:nvSpPr>
            <p:spPr>
              <a:xfrm>
                <a:off x="2642245" y="979365"/>
                <a:ext cx="295691" cy="144000"/>
              </a:xfrm>
              <a:prstGeom prst="rightArrow">
                <a:avLst/>
              </a:prstGeom>
              <a:scene3d>
                <a:camera prst="orthographicFront">
                  <a:rot lat="0" lon="0" rev="108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0" name="向右箭號 259"/>
              <p:cNvSpPr>
                <a:spLocks noChangeAspect="1"/>
              </p:cNvSpPr>
              <p:nvPr/>
            </p:nvSpPr>
            <p:spPr>
              <a:xfrm>
                <a:off x="1747046" y="3976902"/>
                <a:ext cx="295691" cy="144000"/>
              </a:xfrm>
              <a:prstGeom prst="rightArrow">
                <a:avLst/>
              </a:prstGeom>
              <a:scene3d>
                <a:camera prst="orthographicFront">
                  <a:rot lat="0" lon="0" rev="108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1" name="向右箭號 260"/>
              <p:cNvSpPr>
                <a:spLocks/>
              </p:cNvSpPr>
              <p:nvPr/>
            </p:nvSpPr>
            <p:spPr>
              <a:xfrm>
                <a:off x="3601591" y="496119"/>
                <a:ext cx="144000" cy="144000"/>
              </a:xfrm>
              <a:prstGeom prst="rightArrow">
                <a:avLst/>
              </a:prstGeom>
              <a:scene3d>
                <a:camera prst="orthographicFront">
                  <a:rot lat="0" lon="0" rev="54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2" name="向右箭號 261"/>
              <p:cNvSpPr>
                <a:spLocks/>
              </p:cNvSpPr>
              <p:nvPr/>
            </p:nvSpPr>
            <p:spPr>
              <a:xfrm>
                <a:off x="3429016" y="8085550"/>
                <a:ext cx="144000" cy="144000"/>
              </a:xfrm>
              <a:prstGeom prst="rightArrow">
                <a:avLst/>
              </a:prstGeom>
              <a:scene3d>
                <a:camera prst="orthographicFront">
                  <a:rot lat="0" lon="0" rev="162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3" name="文字方塊 262"/>
              <p:cNvSpPr txBox="1"/>
              <p:nvPr/>
            </p:nvSpPr>
            <p:spPr>
              <a:xfrm>
                <a:off x="2640237" y="1066369"/>
                <a:ext cx="8258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前段右側門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4" name="文字方塊 263"/>
              <p:cNvSpPr txBox="1"/>
              <p:nvPr/>
            </p:nvSpPr>
            <p:spPr>
              <a:xfrm>
                <a:off x="3841998" y="1066369"/>
                <a:ext cx="8258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前段左側門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5" name="文字方塊 264"/>
              <p:cNvSpPr txBox="1"/>
              <p:nvPr/>
            </p:nvSpPr>
            <p:spPr>
              <a:xfrm>
                <a:off x="1988840" y="3925791"/>
                <a:ext cx="8258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中段右側門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6" name="文字方塊 265"/>
              <p:cNvSpPr txBox="1"/>
              <p:nvPr/>
            </p:nvSpPr>
            <p:spPr>
              <a:xfrm>
                <a:off x="4499595" y="3912843"/>
                <a:ext cx="8258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中段左側門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7" name="文字方塊 266"/>
              <p:cNvSpPr txBox="1"/>
              <p:nvPr/>
            </p:nvSpPr>
            <p:spPr>
              <a:xfrm>
                <a:off x="3337166" y="7250857"/>
                <a:ext cx="419264" cy="8333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200" b="1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往</a:t>
                </a:r>
                <a:endParaRPr lang="en-US" altLang="zh-TW" sz="1200" b="1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200" b="1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長</a:t>
                </a:r>
                <a:endParaRPr lang="en-US" altLang="zh-TW" sz="1200" b="1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200" b="1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榮</a:t>
                </a:r>
                <a:endParaRPr lang="en-US" altLang="zh-TW" sz="1200" b="1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200" b="1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路</a:t>
                </a:r>
                <a:endParaRPr lang="zh-TW" altLang="en-US" sz="1200" b="1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61" name="群組 160"/>
            <p:cNvGrpSpPr/>
            <p:nvPr/>
          </p:nvGrpSpPr>
          <p:grpSpPr>
            <a:xfrm>
              <a:off x="292691" y="6516216"/>
              <a:ext cx="1291977" cy="369332"/>
              <a:chOff x="336280" y="1401378"/>
              <a:chExt cx="1291977" cy="369332"/>
            </a:xfrm>
          </p:grpSpPr>
          <p:sp>
            <p:nvSpPr>
              <p:cNvPr id="162" name="五角星形 161"/>
              <p:cNvSpPr/>
              <p:nvPr/>
            </p:nvSpPr>
            <p:spPr>
              <a:xfrm>
                <a:off x="336280" y="1470753"/>
                <a:ext cx="252000" cy="252001"/>
              </a:xfrm>
              <a:prstGeom prst="star5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63" name="文字方塊 162"/>
              <p:cNvSpPr txBox="1"/>
              <p:nvPr/>
            </p:nvSpPr>
            <p:spPr>
              <a:xfrm>
                <a:off x="520261" y="1401378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b="1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現在位置</a:t>
                </a:r>
                <a:endParaRPr lang="zh-TW" altLang="en-US" b="1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p:grpSp>
      </p:grpSp>
      <p:sp>
        <p:nvSpPr>
          <p:cNvPr id="170" name="文字方塊 169"/>
          <p:cNvSpPr txBox="1"/>
          <p:nvPr/>
        </p:nvSpPr>
        <p:spPr>
          <a:xfrm>
            <a:off x="5109566" y="489007"/>
            <a:ext cx="8788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b="1" dirty="0" smtClean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報到處</a:t>
            </a:r>
            <a:endParaRPr lang="zh-TW" altLang="en-US" sz="1600" b="1" dirty="0">
              <a:solidFill>
                <a:srgbClr val="008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7" name="文字方塊 206"/>
          <p:cNvSpPr txBox="1"/>
          <p:nvPr/>
        </p:nvSpPr>
        <p:spPr>
          <a:xfrm>
            <a:off x="4493318" y="32352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面試</a:t>
            </a:r>
            <a:endParaRPr lang="en-US" altLang="zh-TW" sz="1600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地點</a:t>
            </a:r>
            <a:endParaRPr lang="zh-TW" altLang="en-US" sz="1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09" name="文字方塊 208"/>
          <p:cNvSpPr txBox="1"/>
          <p:nvPr/>
        </p:nvSpPr>
        <p:spPr>
          <a:xfrm>
            <a:off x="5797133" y="712451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b="1" dirty="0" smtClean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考生</a:t>
            </a:r>
            <a:endParaRPr lang="en-US" altLang="zh-TW" sz="1600" b="1" dirty="0" smtClean="0">
              <a:solidFill>
                <a:srgbClr val="008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 smtClean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休息室</a:t>
            </a:r>
            <a:endParaRPr lang="zh-TW" altLang="en-US" sz="1600" b="1" dirty="0">
              <a:solidFill>
                <a:srgbClr val="008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3" name="五角星形 212"/>
          <p:cNvSpPr/>
          <p:nvPr/>
        </p:nvSpPr>
        <p:spPr>
          <a:xfrm>
            <a:off x="3718438" y="7366320"/>
            <a:ext cx="252000" cy="252000"/>
          </a:xfrm>
          <a:prstGeom prst="star5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1" name="文字方塊 170"/>
          <p:cNvSpPr txBox="1"/>
          <p:nvPr/>
        </p:nvSpPr>
        <p:spPr>
          <a:xfrm>
            <a:off x="2809605" y="32954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面試</a:t>
            </a:r>
            <a:endParaRPr lang="en-US" altLang="zh-TW" sz="1600" b="1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地點</a:t>
            </a:r>
            <a:endParaRPr lang="zh-TW" altLang="en-US" sz="1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手繪多邊形 8"/>
          <p:cNvSpPr/>
          <p:nvPr/>
        </p:nvSpPr>
        <p:spPr>
          <a:xfrm>
            <a:off x="3914317" y="1579721"/>
            <a:ext cx="987973" cy="5780689"/>
          </a:xfrm>
          <a:custGeom>
            <a:avLst/>
            <a:gdLst>
              <a:gd name="connsiteX0" fmla="*/ 0 w 987973"/>
              <a:gd name="connsiteY0" fmla="*/ 5780689 h 5780689"/>
              <a:gd name="connsiteX1" fmla="*/ 31531 w 987973"/>
              <a:gd name="connsiteY1" fmla="*/ 5686096 h 5780689"/>
              <a:gd name="connsiteX2" fmla="*/ 52552 w 987973"/>
              <a:gd name="connsiteY2" fmla="*/ 5623034 h 5780689"/>
              <a:gd name="connsiteX3" fmla="*/ 63062 w 987973"/>
              <a:gd name="connsiteY3" fmla="*/ 5580993 h 5780689"/>
              <a:gd name="connsiteX4" fmla="*/ 73573 w 987973"/>
              <a:gd name="connsiteY4" fmla="*/ 5549462 h 5780689"/>
              <a:gd name="connsiteX5" fmla="*/ 84083 w 987973"/>
              <a:gd name="connsiteY5" fmla="*/ 5496910 h 5780689"/>
              <a:gd name="connsiteX6" fmla="*/ 94594 w 987973"/>
              <a:gd name="connsiteY6" fmla="*/ 5433848 h 5780689"/>
              <a:gd name="connsiteX7" fmla="*/ 126125 w 987973"/>
              <a:gd name="connsiteY7" fmla="*/ 5339255 h 5780689"/>
              <a:gd name="connsiteX8" fmla="*/ 136635 w 987973"/>
              <a:gd name="connsiteY8" fmla="*/ 5307724 h 5780689"/>
              <a:gd name="connsiteX9" fmla="*/ 147145 w 987973"/>
              <a:gd name="connsiteY9" fmla="*/ 5087007 h 5780689"/>
              <a:gd name="connsiteX10" fmla="*/ 157656 w 987973"/>
              <a:gd name="connsiteY10" fmla="*/ 5013434 h 5780689"/>
              <a:gd name="connsiteX11" fmla="*/ 199697 w 987973"/>
              <a:gd name="connsiteY11" fmla="*/ 4950372 h 5780689"/>
              <a:gd name="connsiteX12" fmla="*/ 220718 w 987973"/>
              <a:gd name="connsiteY12" fmla="*/ 4918841 h 5780689"/>
              <a:gd name="connsiteX13" fmla="*/ 241738 w 987973"/>
              <a:gd name="connsiteY13" fmla="*/ 4855779 h 5780689"/>
              <a:gd name="connsiteX14" fmla="*/ 252249 w 987973"/>
              <a:gd name="connsiteY14" fmla="*/ 4824248 h 5780689"/>
              <a:gd name="connsiteX15" fmla="*/ 262759 w 987973"/>
              <a:gd name="connsiteY15" fmla="*/ 4666593 h 5780689"/>
              <a:gd name="connsiteX16" fmla="*/ 283780 w 987973"/>
              <a:gd name="connsiteY16" fmla="*/ 4582510 h 5780689"/>
              <a:gd name="connsiteX17" fmla="*/ 294290 w 987973"/>
              <a:gd name="connsiteY17" fmla="*/ 4540469 h 5780689"/>
              <a:gd name="connsiteX18" fmla="*/ 315311 w 987973"/>
              <a:gd name="connsiteY18" fmla="*/ 4477407 h 5780689"/>
              <a:gd name="connsiteX19" fmla="*/ 346842 w 987973"/>
              <a:gd name="connsiteY19" fmla="*/ 4382814 h 5780689"/>
              <a:gd name="connsiteX20" fmla="*/ 357352 w 987973"/>
              <a:gd name="connsiteY20" fmla="*/ 4351283 h 5780689"/>
              <a:gd name="connsiteX21" fmla="*/ 367862 w 987973"/>
              <a:gd name="connsiteY21" fmla="*/ 4319752 h 5780689"/>
              <a:gd name="connsiteX22" fmla="*/ 388883 w 987973"/>
              <a:gd name="connsiteY22" fmla="*/ 4246179 h 5780689"/>
              <a:gd name="connsiteX23" fmla="*/ 409904 w 987973"/>
              <a:gd name="connsiteY23" fmla="*/ 4214648 h 5780689"/>
              <a:gd name="connsiteX24" fmla="*/ 515007 w 987973"/>
              <a:gd name="connsiteY24" fmla="*/ 3899338 h 5780689"/>
              <a:gd name="connsiteX25" fmla="*/ 546538 w 987973"/>
              <a:gd name="connsiteY25" fmla="*/ 3804745 h 5780689"/>
              <a:gd name="connsiteX26" fmla="*/ 557049 w 987973"/>
              <a:gd name="connsiteY26" fmla="*/ 3773214 h 5780689"/>
              <a:gd name="connsiteX27" fmla="*/ 567559 w 987973"/>
              <a:gd name="connsiteY27" fmla="*/ 3741683 h 5780689"/>
              <a:gd name="connsiteX28" fmla="*/ 588580 w 987973"/>
              <a:gd name="connsiteY28" fmla="*/ 3710152 h 5780689"/>
              <a:gd name="connsiteX29" fmla="*/ 630621 w 987973"/>
              <a:gd name="connsiteY29" fmla="*/ 3584027 h 5780689"/>
              <a:gd name="connsiteX30" fmla="*/ 641131 w 987973"/>
              <a:gd name="connsiteY30" fmla="*/ 3552496 h 5780689"/>
              <a:gd name="connsiteX31" fmla="*/ 662152 w 987973"/>
              <a:gd name="connsiteY31" fmla="*/ 3520965 h 5780689"/>
              <a:gd name="connsiteX32" fmla="*/ 672662 w 987973"/>
              <a:gd name="connsiteY32" fmla="*/ 3478924 h 5780689"/>
              <a:gd name="connsiteX33" fmla="*/ 683173 w 987973"/>
              <a:gd name="connsiteY33" fmla="*/ 3415862 h 5780689"/>
              <a:gd name="connsiteX34" fmla="*/ 704194 w 987973"/>
              <a:gd name="connsiteY34" fmla="*/ 3352800 h 5780689"/>
              <a:gd name="connsiteX35" fmla="*/ 725214 w 987973"/>
              <a:gd name="connsiteY35" fmla="*/ 3289738 h 5780689"/>
              <a:gd name="connsiteX36" fmla="*/ 746235 w 987973"/>
              <a:gd name="connsiteY36" fmla="*/ 3226676 h 5780689"/>
              <a:gd name="connsiteX37" fmla="*/ 756745 w 987973"/>
              <a:gd name="connsiteY37" fmla="*/ 3195145 h 5780689"/>
              <a:gd name="connsiteX38" fmla="*/ 777766 w 987973"/>
              <a:gd name="connsiteY38" fmla="*/ 3163614 h 5780689"/>
              <a:gd name="connsiteX39" fmla="*/ 798787 w 987973"/>
              <a:gd name="connsiteY39" fmla="*/ 3090041 h 5780689"/>
              <a:gd name="connsiteX40" fmla="*/ 809297 w 987973"/>
              <a:gd name="connsiteY40" fmla="*/ 3048000 h 5780689"/>
              <a:gd name="connsiteX41" fmla="*/ 830318 w 987973"/>
              <a:gd name="connsiteY41" fmla="*/ 2984938 h 5780689"/>
              <a:gd name="connsiteX42" fmla="*/ 840828 w 987973"/>
              <a:gd name="connsiteY42" fmla="*/ 2953407 h 5780689"/>
              <a:gd name="connsiteX43" fmla="*/ 861849 w 987973"/>
              <a:gd name="connsiteY43" fmla="*/ 2869324 h 5780689"/>
              <a:gd name="connsiteX44" fmla="*/ 872359 w 987973"/>
              <a:gd name="connsiteY44" fmla="*/ 2837793 h 5780689"/>
              <a:gd name="connsiteX45" fmla="*/ 882869 w 987973"/>
              <a:gd name="connsiteY45" fmla="*/ 2795752 h 5780689"/>
              <a:gd name="connsiteX46" fmla="*/ 903890 w 987973"/>
              <a:gd name="connsiteY46" fmla="*/ 2732689 h 5780689"/>
              <a:gd name="connsiteX47" fmla="*/ 924911 w 987973"/>
              <a:gd name="connsiteY47" fmla="*/ 2669627 h 5780689"/>
              <a:gd name="connsiteX48" fmla="*/ 935421 w 987973"/>
              <a:gd name="connsiteY48" fmla="*/ 2638096 h 5780689"/>
              <a:gd name="connsiteX49" fmla="*/ 956442 w 987973"/>
              <a:gd name="connsiteY49" fmla="*/ 2564524 h 5780689"/>
              <a:gd name="connsiteX50" fmla="*/ 966952 w 987973"/>
              <a:gd name="connsiteY50" fmla="*/ 2501462 h 5780689"/>
              <a:gd name="connsiteX51" fmla="*/ 987973 w 987973"/>
              <a:gd name="connsiteY51" fmla="*/ 2017986 h 5780689"/>
              <a:gd name="connsiteX52" fmla="*/ 966952 w 987973"/>
              <a:gd name="connsiteY52" fmla="*/ 1723696 h 5780689"/>
              <a:gd name="connsiteX53" fmla="*/ 956442 w 987973"/>
              <a:gd name="connsiteY53" fmla="*/ 1681655 h 5780689"/>
              <a:gd name="connsiteX54" fmla="*/ 945931 w 987973"/>
              <a:gd name="connsiteY54" fmla="*/ 1597572 h 5780689"/>
              <a:gd name="connsiteX55" fmla="*/ 924911 w 987973"/>
              <a:gd name="connsiteY55" fmla="*/ 1513489 h 5780689"/>
              <a:gd name="connsiteX56" fmla="*/ 914400 w 987973"/>
              <a:gd name="connsiteY56" fmla="*/ 861848 h 5780689"/>
              <a:gd name="connsiteX57" fmla="*/ 903890 w 987973"/>
              <a:gd name="connsiteY57" fmla="*/ 725214 h 5780689"/>
              <a:gd name="connsiteX58" fmla="*/ 893380 w 987973"/>
              <a:gd name="connsiteY58" fmla="*/ 515007 h 5780689"/>
              <a:gd name="connsiteX59" fmla="*/ 872359 w 987973"/>
              <a:gd name="connsiteY59" fmla="*/ 168165 h 5780689"/>
              <a:gd name="connsiteX60" fmla="*/ 861849 w 987973"/>
              <a:gd name="connsiteY60" fmla="*/ 84083 h 5780689"/>
              <a:gd name="connsiteX61" fmla="*/ 840828 w 987973"/>
              <a:gd name="connsiteY61" fmla="*/ 0 h 5780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987973" h="5780689">
                <a:moveTo>
                  <a:pt x="0" y="5780689"/>
                </a:moveTo>
                <a:cubicBezTo>
                  <a:pt x="42150" y="5675316"/>
                  <a:pt x="4375" y="5776616"/>
                  <a:pt x="31531" y="5686096"/>
                </a:cubicBezTo>
                <a:cubicBezTo>
                  <a:pt x="37898" y="5664873"/>
                  <a:pt x="47178" y="5644530"/>
                  <a:pt x="52552" y="5623034"/>
                </a:cubicBezTo>
                <a:cubicBezTo>
                  <a:pt x="56055" y="5609020"/>
                  <a:pt x="59094" y="5594882"/>
                  <a:pt x="63062" y="5580993"/>
                </a:cubicBezTo>
                <a:cubicBezTo>
                  <a:pt x="66106" y="5570340"/>
                  <a:pt x="70886" y="5560210"/>
                  <a:pt x="73573" y="5549462"/>
                </a:cubicBezTo>
                <a:cubicBezTo>
                  <a:pt x="77906" y="5532131"/>
                  <a:pt x="80887" y="5514486"/>
                  <a:pt x="84083" y="5496910"/>
                </a:cubicBezTo>
                <a:cubicBezTo>
                  <a:pt x="87895" y="5475943"/>
                  <a:pt x="89425" y="5454522"/>
                  <a:pt x="94594" y="5433848"/>
                </a:cubicBezTo>
                <a:cubicBezTo>
                  <a:pt x="94602" y="5433814"/>
                  <a:pt x="120864" y="5355037"/>
                  <a:pt x="126125" y="5339255"/>
                </a:cubicBezTo>
                <a:lnTo>
                  <a:pt x="136635" y="5307724"/>
                </a:lnTo>
                <a:cubicBezTo>
                  <a:pt x="140138" y="5234152"/>
                  <a:pt x="141897" y="5160476"/>
                  <a:pt x="147145" y="5087007"/>
                </a:cubicBezTo>
                <a:cubicBezTo>
                  <a:pt x="148910" y="5062297"/>
                  <a:pt x="148763" y="5036556"/>
                  <a:pt x="157656" y="5013434"/>
                </a:cubicBezTo>
                <a:cubicBezTo>
                  <a:pt x="166725" y="4989854"/>
                  <a:pt x="185683" y="4971393"/>
                  <a:pt x="199697" y="4950372"/>
                </a:cubicBezTo>
                <a:lnTo>
                  <a:pt x="220718" y="4918841"/>
                </a:lnTo>
                <a:lnTo>
                  <a:pt x="241738" y="4855779"/>
                </a:lnTo>
                <a:lnTo>
                  <a:pt x="252249" y="4824248"/>
                </a:lnTo>
                <a:cubicBezTo>
                  <a:pt x="255752" y="4771696"/>
                  <a:pt x="257518" y="4719000"/>
                  <a:pt x="262759" y="4666593"/>
                </a:cubicBezTo>
                <a:cubicBezTo>
                  <a:pt x="267691" y="4617272"/>
                  <a:pt x="272426" y="4622247"/>
                  <a:pt x="283780" y="4582510"/>
                </a:cubicBezTo>
                <a:cubicBezTo>
                  <a:pt x="287748" y="4568621"/>
                  <a:pt x="290139" y="4554305"/>
                  <a:pt x="294290" y="4540469"/>
                </a:cubicBezTo>
                <a:cubicBezTo>
                  <a:pt x="300657" y="4519246"/>
                  <a:pt x="308304" y="4498428"/>
                  <a:pt x="315311" y="4477407"/>
                </a:cubicBezTo>
                <a:lnTo>
                  <a:pt x="346842" y="4382814"/>
                </a:lnTo>
                <a:lnTo>
                  <a:pt x="357352" y="4351283"/>
                </a:lnTo>
                <a:cubicBezTo>
                  <a:pt x="360855" y="4340773"/>
                  <a:pt x="365175" y="4330500"/>
                  <a:pt x="367862" y="4319752"/>
                </a:cubicBezTo>
                <a:cubicBezTo>
                  <a:pt x="371228" y="4306287"/>
                  <a:pt x="381345" y="4261254"/>
                  <a:pt x="388883" y="4246179"/>
                </a:cubicBezTo>
                <a:cubicBezTo>
                  <a:pt x="394532" y="4234881"/>
                  <a:pt x="402897" y="4225158"/>
                  <a:pt x="409904" y="4214648"/>
                </a:cubicBezTo>
                <a:lnTo>
                  <a:pt x="515007" y="3899338"/>
                </a:lnTo>
                <a:lnTo>
                  <a:pt x="546538" y="3804745"/>
                </a:lnTo>
                <a:lnTo>
                  <a:pt x="557049" y="3773214"/>
                </a:lnTo>
                <a:cubicBezTo>
                  <a:pt x="560552" y="3762704"/>
                  <a:pt x="561414" y="3750901"/>
                  <a:pt x="567559" y="3741683"/>
                </a:cubicBezTo>
                <a:lnTo>
                  <a:pt x="588580" y="3710152"/>
                </a:lnTo>
                <a:lnTo>
                  <a:pt x="630621" y="3584027"/>
                </a:lnTo>
                <a:cubicBezTo>
                  <a:pt x="634124" y="3573517"/>
                  <a:pt x="634986" y="3561714"/>
                  <a:pt x="641131" y="3552496"/>
                </a:cubicBezTo>
                <a:lnTo>
                  <a:pt x="662152" y="3520965"/>
                </a:lnTo>
                <a:cubicBezTo>
                  <a:pt x="665655" y="3506951"/>
                  <a:pt x="669829" y="3493088"/>
                  <a:pt x="672662" y="3478924"/>
                </a:cubicBezTo>
                <a:cubicBezTo>
                  <a:pt x="676841" y="3458027"/>
                  <a:pt x="678004" y="3436536"/>
                  <a:pt x="683173" y="3415862"/>
                </a:cubicBezTo>
                <a:cubicBezTo>
                  <a:pt x="688547" y="3394366"/>
                  <a:pt x="697187" y="3373821"/>
                  <a:pt x="704194" y="3352800"/>
                </a:cubicBezTo>
                <a:lnTo>
                  <a:pt x="725214" y="3289738"/>
                </a:lnTo>
                <a:lnTo>
                  <a:pt x="746235" y="3226676"/>
                </a:lnTo>
                <a:cubicBezTo>
                  <a:pt x="749738" y="3216166"/>
                  <a:pt x="750600" y="3204363"/>
                  <a:pt x="756745" y="3195145"/>
                </a:cubicBezTo>
                <a:lnTo>
                  <a:pt x="777766" y="3163614"/>
                </a:lnTo>
                <a:cubicBezTo>
                  <a:pt x="810618" y="3032198"/>
                  <a:pt x="768633" y="3195579"/>
                  <a:pt x="798787" y="3090041"/>
                </a:cubicBezTo>
                <a:cubicBezTo>
                  <a:pt x="802755" y="3076152"/>
                  <a:pt x="805146" y="3061836"/>
                  <a:pt x="809297" y="3048000"/>
                </a:cubicBezTo>
                <a:cubicBezTo>
                  <a:pt x="815664" y="3026777"/>
                  <a:pt x="823311" y="3005959"/>
                  <a:pt x="830318" y="2984938"/>
                </a:cubicBezTo>
                <a:cubicBezTo>
                  <a:pt x="833821" y="2974428"/>
                  <a:pt x="838141" y="2964155"/>
                  <a:pt x="840828" y="2953407"/>
                </a:cubicBezTo>
                <a:cubicBezTo>
                  <a:pt x="847835" y="2925379"/>
                  <a:pt x="852713" y="2896732"/>
                  <a:pt x="861849" y="2869324"/>
                </a:cubicBezTo>
                <a:cubicBezTo>
                  <a:pt x="865352" y="2858814"/>
                  <a:pt x="869315" y="2848446"/>
                  <a:pt x="872359" y="2837793"/>
                </a:cubicBezTo>
                <a:cubicBezTo>
                  <a:pt x="876327" y="2823904"/>
                  <a:pt x="878718" y="2809588"/>
                  <a:pt x="882869" y="2795752"/>
                </a:cubicBezTo>
                <a:cubicBezTo>
                  <a:pt x="889236" y="2774528"/>
                  <a:pt x="896883" y="2753710"/>
                  <a:pt x="903890" y="2732689"/>
                </a:cubicBezTo>
                <a:lnTo>
                  <a:pt x="924911" y="2669627"/>
                </a:lnTo>
                <a:cubicBezTo>
                  <a:pt x="928414" y="2659117"/>
                  <a:pt x="932734" y="2648844"/>
                  <a:pt x="935421" y="2638096"/>
                </a:cubicBezTo>
                <a:cubicBezTo>
                  <a:pt x="948618" y="2585307"/>
                  <a:pt x="941363" y="2609759"/>
                  <a:pt x="956442" y="2564524"/>
                </a:cubicBezTo>
                <a:cubicBezTo>
                  <a:pt x="959945" y="2543503"/>
                  <a:pt x="964832" y="2522667"/>
                  <a:pt x="966952" y="2501462"/>
                </a:cubicBezTo>
                <a:cubicBezTo>
                  <a:pt x="982089" y="2350089"/>
                  <a:pt x="983600" y="2157911"/>
                  <a:pt x="987973" y="2017986"/>
                </a:cubicBezTo>
                <a:cubicBezTo>
                  <a:pt x="984229" y="1954343"/>
                  <a:pt x="977000" y="1799060"/>
                  <a:pt x="966952" y="1723696"/>
                </a:cubicBezTo>
                <a:cubicBezTo>
                  <a:pt x="965043" y="1709378"/>
                  <a:pt x="958817" y="1695903"/>
                  <a:pt x="956442" y="1681655"/>
                </a:cubicBezTo>
                <a:cubicBezTo>
                  <a:pt x="951798" y="1653794"/>
                  <a:pt x="951136" y="1625334"/>
                  <a:pt x="945931" y="1597572"/>
                </a:cubicBezTo>
                <a:cubicBezTo>
                  <a:pt x="940607" y="1569177"/>
                  <a:pt x="924911" y="1513489"/>
                  <a:pt x="924911" y="1513489"/>
                </a:cubicBezTo>
                <a:cubicBezTo>
                  <a:pt x="921407" y="1296275"/>
                  <a:pt x="920191" y="1079013"/>
                  <a:pt x="914400" y="861848"/>
                </a:cubicBezTo>
                <a:cubicBezTo>
                  <a:pt x="913182" y="816185"/>
                  <a:pt x="906653" y="770810"/>
                  <a:pt x="903890" y="725214"/>
                </a:cubicBezTo>
                <a:cubicBezTo>
                  <a:pt x="899646" y="655186"/>
                  <a:pt x="896184" y="585107"/>
                  <a:pt x="893380" y="515007"/>
                </a:cubicBezTo>
                <a:cubicBezTo>
                  <a:pt x="880028" y="181207"/>
                  <a:pt x="916384" y="300243"/>
                  <a:pt x="872359" y="168165"/>
                </a:cubicBezTo>
                <a:cubicBezTo>
                  <a:pt x="868856" y="140138"/>
                  <a:pt x="867054" y="111845"/>
                  <a:pt x="861849" y="84083"/>
                </a:cubicBezTo>
                <a:cubicBezTo>
                  <a:pt x="856525" y="55688"/>
                  <a:pt x="840828" y="0"/>
                  <a:pt x="840828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手繪多邊形 9"/>
          <p:cNvSpPr/>
          <p:nvPr/>
        </p:nvSpPr>
        <p:spPr>
          <a:xfrm>
            <a:off x="4657060" y="1544535"/>
            <a:ext cx="84412" cy="147145"/>
          </a:xfrm>
          <a:custGeom>
            <a:avLst/>
            <a:gdLst>
              <a:gd name="connsiteX0" fmla="*/ 84412 w 84412"/>
              <a:gd name="connsiteY0" fmla="*/ 0 h 147145"/>
              <a:gd name="connsiteX1" fmla="*/ 42370 w 84412"/>
              <a:gd name="connsiteY1" fmla="*/ 73572 h 147145"/>
              <a:gd name="connsiteX2" fmla="*/ 31860 w 84412"/>
              <a:gd name="connsiteY2" fmla="*/ 105103 h 147145"/>
              <a:gd name="connsiteX3" fmla="*/ 329 w 84412"/>
              <a:gd name="connsiteY3" fmla="*/ 147145 h 147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412" h="147145">
                <a:moveTo>
                  <a:pt x="84412" y="0"/>
                </a:moveTo>
                <a:cubicBezTo>
                  <a:pt x="61216" y="115974"/>
                  <a:pt x="95983" y="6556"/>
                  <a:pt x="42370" y="73572"/>
                </a:cubicBezTo>
                <a:cubicBezTo>
                  <a:pt x="35449" y="82223"/>
                  <a:pt x="38781" y="96452"/>
                  <a:pt x="31860" y="105103"/>
                </a:cubicBezTo>
                <a:cubicBezTo>
                  <a:pt x="-5501" y="151805"/>
                  <a:pt x="329" y="101403"/>
                  <a:pt x="329" y="1471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手繪多邊形 10"/>
          <p:cNvSpPr/>
          <p:nvPr/>
        </p:nvSpPr>
        <p:spPr>
          <a:xfrm>
            <a:off x="4762492" y="1544535"/>
            <a:ext cx="178676" cy="105103"/>
          </a:xfrm>
          <a:custGeom>
            <a:avLst/>
            <a:gdLst>
              <a:gd name="connsiteX0" fmla="*/ 0 w 178676"/>
              <a:gd name="connsiteY0" fmla="*/ 0 h 105103"/>
              <a:gd name="connsiteX1" fmla="*/ 52552 w 178676"/>
              <a:gd name="connsiteY1" fmla="*/ 10510 h 105103"/>
              <a:gd name="connsiteX2" fmla="*/ 105104 w 178676"/>
              <a:gd name="connsiteY2" fmla="*/ 63062 h 105103"/>
              <a:gd name="connsiteX3" fmla="*/ 136635 w 178676"/>
              <a:gd name="connsiteY3" fmla="*/ 73572 h 105103"/>
              <a:gd name="connsiteX4" fmla="*/ 178676 w 178676"/>
              <a:gd name="connsiteY4" fmla="*/ 105103 h 105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8676" h="105103">
                <a:moveTo>
                  <a:pt x="0" y="0"/>
                </a:moveTo>
                <a:cubicBezTo>
                  <a:pt x="17517" y="3503"/>
                  <a:pt x="35825" y="4237"/>
                  <a:pt x="52552" y="10510"/>
                </a:cubicBezTo>
                <a:cubicBezTo>
                  <a:pt x="111904" y="32767"/>
                  <a:pt x="59766" y="26792"/>
                  <a:pt x="105104" y="63062"/>
                </a:cubicBezTo>
                <a:cubicBezTo>
                  <a:pt x="113755" y="69983"/>
                  <a:pt x="126125" y="70069"/>
                  <a:pt x="136635" y="73572"/>
                </a:cubicBezTo>
                <a:cubicBezTo>
                  <a:pt x="172288" y="97341"/>
                  <a:pt x="159234" y="85661"/>
                  <a:pt x="178676" y="10510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861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89</Words>
  <Application>Microsoft Office PowerPoint</Application>
  <PresentationFormat>如螢幕大小 (4:3)</PresentationFormat>
  <Paragraphs>68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微軟正黑體</vt:lpstr>
      <vt:lpstr>新細明體</vt:lpstr>
      <vt:lpstr>標楷體</vt:lpstr>
      <vt:lpstr>Arial</vt:lpstr>
      <vt:lpstr>Calibri</vt:lpstr>
      <vt:lpstr>Times New Roman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Chia-Wei Lee</dc:creator>
  <cp:lastModifiedBy>Windows 使用者</cp:lastModifiedBy>
  <cp:revision>26</cp:revision>
  <cp:lastPrinted>2017-06-05T02:25:05Z</cp:lastPrinted>
  <dcterms:created xsi:type="dcterms:W3CDTF">2017-05-24T13:35:39Z</dcterms:created>
  <dcterms:modified xsi:type="dcterms:W3CDTF">2019-12-31T05:45:48Z</dcterms:modified>
</cp:coreProperties>
</file>